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7D0C7-4215-48C9-909D-FA80EA9E8C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481248-A243-4A39-A052-D8DAE58BF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0AEBD-38D5-483B-91C1-68DED91DD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BF95-7F1F-4A6B-A0F0-4210073E9C4F}" type="datetimeFigureOut">
              <a:rPr lang="lv-LV" smtClean="0"/>
              <a:t>27.01.2023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99D16-6FC7-48DF-A959-9A75DFB9C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EC0B1-DB30-4E22-8B48-ED3726202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B18-082C-4908-8432-06FFA8D7F5F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9614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172DD-390E-408D-AFDC-5466C89CE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B27B62-0279-4483-ACD8-7F3BAE53A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4CF39-6619-465B-8CC3-2BA4107BA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BF95-7F1F-4A6B-A0F0-4210073E9C4F}" type="datetimeFigureOut">
              <a:rPr lang="lv-LV" smtClean="0"/>
              <a:t>27.01.2023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1838A-16BB-42A4-9CE2-E016576A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8263B-B10C-4DAB-8C4B-0CEC1861C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B18-082C-4908-8432-06FFA8D7F5F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6869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C4858D-9573-466B-80B3-A8840465A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904376-C335-4480-AE05-A42833693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B9211-6089-4BA7-9412-65BD789C4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BF95-7F1F-4A6B-A0F0-4210073E9C4F}" type="datetimeFigureOut">
              <a:rPr lang="lv-LV" smtClean="0"/>
              <a:t>27.01.2023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BE386-C194-450F-95F0-4AD6963D0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4C284-833C-4E83-B44F-0C0F5FBB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B18-082C-4908-8432-06FFA8D7F5F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8675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DD980-CA08-419D-BC7C-2B32D6E5F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74C76-5A05-4509-AB4D-0F369A681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27AD4-B067-4396-B50E-C5EBC951B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BF95-7F1F-4A6B-A0F0-4210073E9C4F}" type="datetimeFigureOut">
              <a:rPr lang="lv-LV" smtClean="0"/>
              <a:t>27.01.2023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535D2-0CE8-44BA-939A-27DEA90F3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8E4C2-A036-4E72-A7A6-7200139E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B18-082C-4908-8432-06FFA8D7F5F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0352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07A13-3CE1-479D-BDB5-054A6E0F7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7A542-F10E-4B08-BD28-00579021A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A776D-7FC6-4568-9DD3-A66D4D296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BF95-7F1F-4A6B-A0F0-4210073E9C4F}" type="datetimeFigureOut">
              <a:rPr lang="lv-LV" smtClean="0"/>
              <a:t>27.01.2023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FCFEB-CA6B-4D0F-9DCB-2E89E27B7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D9D74-4254-4992-BB1F-8857B9D40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B18-082C-4908-8432-06FFA8D7F5F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5093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73290-9147-4B04-9654-85AEB0E61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EDF99-7810-4DBD-89C6-5059DE03B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FC9EE9-6F39-48B0-B3F8-9C8CE13BB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0F46C-7548-413C-9822-9D9B5D8C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BF95-7F1F-4A6B-A0F0-4210073E9C4F}" type="datetimeFigureOut">
              <a:rPr lang="lv-LV" smtClean="0"/>
              <a:t>27.01.2023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ED8B4-3073-4DCF-B45F-D2990D938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4F08B-51B0-43BE-A680-5E867F1F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B18-082C-4908-8432-06FFA8D7F5F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3852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ADABB-7B5B-4B09-A652-DD2501F68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24850-37EE-4467-80B3-F00F17A6A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0363E-5C1E-46AE-A139-0846D68A8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1CF60C-188A-4B8E-AFCA-12BABB69C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D8DBD2-1041-443C-9639-40611F5C4C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2BD9BF-B98E-402D-82AF-32E546236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BF95-7F1F-4A6B-A0F0-4210073E9C4F}" type="datetimeFigureOut">
              <a:rPr lang="lv-LV" smtClean="0"/>
              <a:t>27.01.2023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A0F236-4442-4E06-828B-9CED2016A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8F0252-32D8-49E2-A686-5B4351D80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B18-082C-4908-8432-06FFA8D7F5F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335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1392F-F56E-4F36-869D-ABE11E912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629A83-9EC0-4284-AB77-AD661106F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BF95-7F1F-4A6B-A0F0-4210073E9C4F}" type="datetimeFigureOut">
              <a:rPr lang="lv-LV" smtClean="0"/>
              <a:t>27.01.2023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850664-420C-4114-8B91-C9FFD21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A99B5E-A10E-4AEE-AA75-66BAB98D8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B18-082C-4908-8432-06FFA8D7F5F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1430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F3A94C-8023-4F07-9649-E8B410AD6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BF95-7F1F-4A6B-A0F0-4210073E9C4F}" type="datetimeFigureOut">
              <a:rPr lang="lv-LV" smtClean="0"/>
              <a:t>27.01.2023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109DA2-1099-4560-ACCC-4296D0561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397151-B16B-4EB9-ADF8-B6AB57FD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B18-082C-4908-8432-06FFA8D7F5F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3468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7C636-9183-4B51-94B1-611614ADB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88C39-9068-4176-83C2-CDA5E2533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B69612-7CF6-49F5-9F78-1FCA15B3C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3E954-173D-4517-BFB5-C5664FEF2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BF95-7F1F-4A6B-A0F0-4210073E9C4F}" type="datetimeFigureOut">
              <a:rPr lang="lv-LV" smtClean="0"/>
              <a:t>27.01.2023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C2CCEA-DE67-4079-AC7A-FA718699B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F84CD-6931-44BE-98B4-9770F6BA7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B18-082C-4908-8432-06FFA8D7F5F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2965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78866-1ACB-41B9-8C7D-A2913A53B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1780D8-2483-4248-B26F-6E962E32B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5899B2-2725-440D-8C50-05D66CD7D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A352F-C141-46E4-A784-55B213724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BF95-7F1F-4A6B-A0F0-4210073E9C4F}" type="datetimeFigureOut">
              <a:rPr lang="lv-LV" smtClean="0"/>
              <a:t>27.01.2023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B2408-BCA2-4C52-A2D6-A5DD7DA26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60EB61-8618-4D42-8318-4C3E1CE2D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B18-082C-4908-8432-06FFA8D7F5F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8919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76EA31-9046-414C-8524-D64D8497C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DFCC9-0F29-4D28-BC90-CC7DAEC86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35FFF-12F1-48DA-8FA9-FE2B376F89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2BF95-7F1F-4A6B-A0F0-4210073E9C4F}" type="datetimeFigureOut">
              <a:rPr lang="lv-LV" smtClean="0"/>
              <a:t>27.01.2023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B15C0-8A2D-4AB9-919D-4911177136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3E110-C319-4DF0-9B90-5EDBB84685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40B18-082C-4908-8432-06FFA8D7F5F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2283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65086"/>
            <a:ext cx="7777162" cy="360363"/>
          </a:xfrm>
        </p:spPr>
        <p:txBody>
          <a:bodyPr>
            <a:normAutofit fontScale="90000"/>
          </a:bodyPr>
          <a:lstStyle/>
          <a:p>
            <a:pPr algn="ctr"/>
            <a:r>
              <a:rPr lang="lv-LV" sz="2400" b="1" dirty="0">
                <a:latin typeface="Times New Roman" panose="02020603050405020304" pitchFamily="18" charset="0"/>
              </a:rPr>
              <a:t>VDI struktūra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479324" y="541859"/>
            <a:ext cx="3254604" cy="357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lv-LV" b="1" dirty="0">
                <a:latin typeface="Times New Roman" panose="02020603050405020304" pitchFamily="18" charset="0"/>
              </a:rPr>
              <a:t>Direktors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91978" y="1235865"/>
            <a:ext cx="2171327" cy="328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lv-LV" sz="1600" b="1" dirty="0">
                <a:latin typeface="Times New Roman" panose="02020603050405020304" pitchFamily="18" charset="0"/>
              </a:rPr>
              <a:t>Direktora vietnieks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77181" y="2126950"/>
            <a:ext cx="2172799" cy="69346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lv-LV" sz="1400" b="1" dirty="0">
                <a:latin typeface="Times New Roman" panose="02020603050405020304" pitchFamily="18" charset="0"/>
              </a:rPr>
              <a:t>Metodiskās vadības un kompetenču pilnveides nodaļa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9412956" y="2075639"/>
            <a:ext cx="2185133" cy="4984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lv-LV" sz="1400" b="1" dirty="0">
                <a:latin typeface="Times New Roman" panose="02020603050405020304" pitchFamily="18" charset="0"/>
              </a:rPr>
              <a:t>Finanšu un administratīvā nodaļa</a:t>
            </a:r>
            <a:endParaRPr lang="lv-LV" sz="1200" b="1" dirty="0">
              <a:latin typeface="Times New Roman" panose="02020603050405020304" pitchFamily="18" charset="0"/>
            </a:endParaRP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5591175" y="15541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691978" y="3129522"/>
            <a:ext cx="2185134" cy="3524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lv-LV" sz="1400" b="1" dirty="0">
                <a:latin typeface="Times New Roman" panose="02020603050405020304" pitchFamily="18" charset="0"/>
              </a:rPr>
              <a:t>Juridiskā nodaļa</a:t>
            </a:r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6959600" y="26368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3166" name="Text Box 94"/>
          <p:cNvSpPr txBox="1">
            <a:spLocks noChangeArrowheads="1"/>
          </p:cNvSpPr>
          <p:nvPr/>
        </p:nvSpPr>
        <p:spPr bwMode="auto">
          <a:xfrm>
            <a:off x="9437229" y="2834675"/>
            <a:ext cx="2185133" cy="4984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lv-LV" sz="1400" b="1" dirty="0">
                <a:latin typeface="Times New Roman" panose="02020603050405020304" pitchFamily="18" charset="0"/>
              </a:rPr>
              <a:t>Stratēģiskās plānošanas un datu analīzes nodaļa</a:t>
            </a:r>
            <a:endParaRPr lang="lv-LV" sz="1200" b="1" dirty="0">
              <a:latin typeface="Times New Roman" panose="02020603050405020304" pitchFamily="18" charset="0"/>
            </a:endParaRPr>
          </a:p>
        </p:txBody>
      </p:sp>
      <p:sp>
        <p:nvSpPr>
          <p:cNvPr id="3168" name="Text Box 96"/>
          <p:cNvSpPr txBox="1">
            <a:spLocks noChangeArrowheads="1"/>
          </p:cNvSpPr>
          <p:nvPr/>
        </p:nvSpPr>
        <p:spPr bwMode="auto">
          <a:xfrm>
            <a:off x="3087245" y="1211503"/>
            <a:ext cx="1484180" cy="6074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lv-LV" sz="1200" dirty="0">
                <a:latin typeface="Times New Roman" panose="02020603050405020304" pitchFamily="18" charset="0"/>
              </a:rPr>
              <a:t>Vecākais eksperts iekšējās kontroles jautājumos</a:t>
            </a:r>
          </a:p>
        </p:txBody>
      </p:sp>
      <p:sp>
        <p:nvSpPr>
          <p:cNvPr id="3172" name="Text Box 100"/>
          <p:cNvSpPr txBox="1">
            <a:spLocks noChangeArrowheads="1"/>
          </p:cNvSpPr>
          <p:nvPr/>
        </p:nvSpPr>
        <p:spPr bwMode="auto">
          <a:xfrm>
            <a:off x="682748" y="3836299"/>
            <a:ext cx="2175803" cy="29270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lv-LV" sz="1400" b="1" dirty="0">
                <a:latin typeface="Times New Roman" panose="02020603050405020304" pitchFamily="18" charset="0"/>
              </a:rPr>
              <a:t>  Klientu atbalsta nodaļa</a:t>
            </a:r>
          </a:p>
        </p:txBody>
      </p:sp>
      <p:sp>
        <p:nvSpPr>
          <p:cNvPr id="3149" name="TextBox 3148"/>
          <p:cNvSpPr txBox="1"/>
          <p:nvPr/>
        </p:nvSpPr>
        <p:spPr>
          <a:xfrm>
            <a:off x="4060401" y="6377561"/>
            <a:ext cx="1447489" cy="436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277" name="TextBox 3276"/>
          <p:cNvSpPr txBox="1"/>
          <p:nvPr/>
        </p:nvSpPr>
        <p:spPr>
          <a:xfrm>
            <a:off x="9480550" y="4508720"/>
            <a:ext cx="2172993" cy="49244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lv-LV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ESF projekts</a:t>
            </a:r>
          </a:p>
          <a:p>
            <a:pPr algn="ctr"/>
            <a:endParaRPr lang="en-GB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98" name="Straight Arrow Connector 3197"/>
          <p:cNvCxnSpPr>
            <a:cxnSpLocks/>
          </p:cNvCxnSpPr>
          <p:nvPr/>
        </p:nvCxnSpPr>
        <p:spPr>
          <a:xfrm flipH="1">
            <a:off x="6056217" y="2356920"/>
            <a:ext cx="569002" cy="1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cxnSpLocks/>
          </p:cNvCxnSpPr>
          <p:nvPr/>
        </p:nvCxnSpPr>
        <p:spPr>
          <a:xfrm flipH="1">
            <a:off x="6034038" y="4213708"/>
            <a:ext cx="6004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3085" idx="1"/>
          </p:cNvCxnSpPr>
          <p:nvPr/>
        </p:nvCxnSpPr>
        <p:spPr>
          <a:xfrm>
            <a:off x="6652574" y="5308184"/>
            <a:ext cx="590370" cy="4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cxnSpLocks/>
            <a:stCxn id="3075" idx="1"/>
          </p:cNvCxnSpPr>
          <p:nvPr/>
        </p:nvCxnSpPr>
        <p:spPr>
          <a:xfrm flipH="1" flipV="1">
            <a:off x="1788636" y="719221"/>
            <a:ext cx="1690688" cy="12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32" name="Straight Connector 3231"/>
          <p:cNvCxnSpPr>
            <a:stCxn id="3076" idx="0"/>
            <a:endCxn id="3076" idx="0"/>
          </p:cNvCxnSpPr>
          <p:nvPr/>
        </p:nvCxnSpPr>
        <p:spPr>
          <a:xfrm>
            <a:off x="1777642" y="123586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4" name="Straight Arrow Connector 3233"/>
          <p:cNvCxnSpPr>
            <a:endCxn id="3076" idx="0"/>
          </p:cNvCxnSpPr>
          <p:nvPr/>
        </p:nvCxnSpPr>
        <p:spPr>
          <a:xfrm>
            <a:off x="1769147" y="700635"/>
            <a:ext cx="8495" cy="535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7187661" y="3684091"/>
            <a:ext cx="2102583" cy="1419123"/>
            <a:chOff x="6528263" y="3584905"/>
            <a:chExt cx="2102583" cy="1419123"/>
          </a:xfrm>
        </p:grpSpPr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6528263" y="3584905"/>
              <a:ext cx="2102583" cy="30003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93000"/>
                </a:lnSpc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lv-LV" sz="1400" b="1" dirty="0">
                  <a:latin typeface="Times New Roman" panose="02020603050405020304" pitchFamily="18" charset="0"/>
                </a:rPr>
                <a:t>Latgales RVDI</a:t>
              </a:r>
            </a:p>
          </p:txBody>
        </p:sp>
        <p:sp>
          <p:nvSpPr>
            <p:cNvPr id="3153" name="Text Box 81"/>
            <p:cNvSpPr txBox="1">
              <a:spLocks noChangeArrowheads="1"/>
            </p:cNvSpPr>
            <p:nvPr/>
          </p:nvSpPr>
          <p:spPr bwMode="auto">
            <a:xfrm>
              <a:off x="7098589" y="4011682"/>
              <a:ext cx="1507768" cy="2428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93000"/>
                </a:lnSpc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lv-LV" sz="1000" dirty="0">
                  <a:latin typeface="Times New Roman" panose="02020603050405020304" pitchFamily="18" charset="0"/>
                </a:rPr>
                <a:t>Daugavpils sektors</a:t>
              </a:r>
            </a:p>
          </p:txBody>
        </p:sp>
        <p:sp>
          <p:nvSpPr>
            <p:cNvPr id="3154" name="Text Box 82"/>
            <p:cNvSpPr txBox="1">
              <a:spLocks noChangeArrowheads="1"/>
            </p:cNvSpPr>
            <p:nvPr/>
          </p:nvSpPr>
          <p:spPr bwMode="auto">
            <a:xfrm>
              <a:off x="7098593" y="4370458"/>
              <a:ext cx="1507764" cy="2428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93000"/>
                </a:lnSpc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lv-LV" sz="1000" dirty="0">
                  <a:latin typeface="Times New Roman" panose="02020603050405020304" pitchFamily="18" charset="0"/>
                </a:rPr>
                <a:t>Rēzeknes sektors</a:t>
              </a:r>
            </a:p>
          </p:txBody>
        </p:sp>
        <p:sp>
          <p:nvSpPr>
            <p:cNvPr id="3179" name="Text Box 107"/>
            <p:cNvSpPr txBox="1">
              <a:spLocks noChangeArrowheads="1"/>
            </p:cNvSpPr>
            <p:nvPr/>
          </p:nvSpPr>
          <p:spPr bwMode="auto">
            <a:xfrm>
              <a:off x="7106588" y="4768579"/>
              <a:ext cx="1507144" cy="235449"/>
            </a:xfrm>
            <a:prstGeom prst="rect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eaLnBrk="0" hangingPunct="0">
                <a:lnSpc>
                  <a:spcPct val="93000"/>
                </a:lnSpc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lv-LV" sz="1000" dirty="0">
                  <a:latin typeface="Times New Roman" panose="02020603050405020304" pitchFamily="18" charset="0"/>
                </a:rPr>
                <a:t>Jēkabpils birojs</a:t>
              </a:r>
            </a:p>
          </p:txBody>
        </p:sp>
        <p:cxnSp>
          <p:nvCxnSpPr>
            <p:cNvPr id="3077" name="Straight Connector 3076"/>
            <p:cNvCxnSpPr/>
            <p:nvPr/>
          </p:nvCxnSpPr>
          <p:spPr>
            <a:xfrm>
              <a:off x="6771503" y="3893016"/>
              <a:ext cx="3568" cy="9932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93" name="Straight Connector 3092"/>
            <p:cNvCxnSpPr>
              <a:stCxn id="3153" idx="1"/>
            </p:cNvCxnSpPr>
            <p:nvPr/>
          </p:nvCxnSpPr>
          <p:spPr>
            <a:xfrm flipH="1" flipV="1">
              <a:off x="6775071" y="4132313"/>
              <a:ext cx="323518" cy="8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00" name="Straight Connector 3099"/>
            <p:cNvCxnSpPr>
              <a:stCxn id="3154" idx="1"/>
            </p:cNvCxnSpPr>
            <p:nvPr/>
          </p:nvCxnSpPr>
          <p:spPr>
            <a:xfrm flipH="1">
              <a:off x="6775071" y="4491902"/>
              <a:ext cx="323522" cy="38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04" name="Straight Connector 3103"/>
            <p:cNvCxnSpPr>
              <a:stCxn id="3179" idx="1"/>
            </p:cNvCxnSpPr>
            <p:nvPr/>
          </p:nvCxnSpPr>
          <p:spPr>
            <a:xfrm flipH="1" flipV="1">
              <a:off x="6775071" y="4886303"/>
              <a:ext cx="331517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7177088" y="1266612"/>
            <a:ext cx="2109529" cy="4942623"/>
            <a:chOff x="6509356" y="1245265"/>
            <a:chExt cx="2109529" cy="4942623"/>
          </a:xfrm>
        </p:grpSpPr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6575212" y="5141764"/>
              <a:ext cx="2031145" cy="30003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93000"/>
                </a:lnSpc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lv-LV" sz="1400" b="1" dirty="0">
                  <a:latin typeface="Times New Roman" panose="02020603050405020304" pitchFamily="18" charset="0"/>
                </a:rPr>
                <a:t>Vidzemes</a:t>
              </a:r>
              <a:r>
                <a:rPr lang="lv-LV" sz="14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lv-LV" sz="1400" b="1" dirty="0">
                  <a:latin typeface="Times New Roman" panose="02020603050405020304" pitchFamily="18" charset="0"/>
                </a:rPr>
                <a:t>RVDI</a:t>
              </a:r>
            </a:p>
          </p:txBody>
        </p:sp>
        <p:sp>
          <p:nvSpPr>
            <p:cNvPr id="3160" name="Text Box 88"/>
            <p:cNvSpPr txBox="1">
              <a:spLocks noChangeArrowheads="1"/>
            </p:cNvSpPr>
            <p:nvPr/>
          </p:nvSpPr>
          <p:spPr bwMode="auto">
            <a:xfrm>
              <a:off x="7108688" y="5557690"/>
              <a:ext cx="1507145" cy="2428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93000"/>
                </a:lnSpc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lv-LV" sz="1000" dirty="0">
                  <a:latin typeface="Times New Roman" panose="02020603050405020304" pitchFamily="18" charset="0"/>
                </a:rPr>
                <a:t>Valmieras sektors</a:t>
              </a:r>
            </a:p>
          </p:txBody>
        </p:sp>
        <p:sp>
          <p:nvSpPr>
            <p:cNvPr id="3161" name="Text Box 89"/>
            <p:cNvSpPr txBox="1">
              <a:spLocks noChangeArrowheads="1"/>
            </p:cNvSpPr>
            <p:nvPr/>
          </p:nvSpPr>
          <p:spPr bwMode="auto">
            <a:xfrm>
              <a:off x="7105847" y="5945000"/>
              <a:ext cx="1507145" cy="2428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93000"/>
                </a:lnSpc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lv-LV" sz="1000" dirty="0">
                  <a:latin typeface="Times New Roman" panose="02020603050405020304" pitchFamily="18" charset="0"/>
                </a:rPr>
                <a:t>Gulbenes sektors</a:t>
              </a:r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6509356" y="1245265"/>
              <a:ext cx="2109529" cy="2290939"/>
              <a:chOff x="6509356" y="1245265"/>
              <a:chExt cx="2109529" cy="2290939"/>
            </a:xfrm>
          </p:grpSpPr>
          <p:sp>
            <p:nvSpPr>
              <p:cNvPr id="3081" name="Text Box 9"/>
              <p:cNvSpPr txBox="1">
                <a:spLocks noChangeArrowheads="1"/>
              </p:cNvSpPr>
              <p:nvPr/>
            </p:nvSpPr>
            <p:spPr bwMode="auto">
              <a:xfrm>
                <a:off x="6509356" y="1245265"/>
                <a:ext cx="2102582" cy="30003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lnSpc>
                    <a:spcPct val="93000"/>
                  </a:lnSpc>
                  <a:spcBef>
                    <a:spcPct val="500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lv-LV" sz="1400" b="1" dirty="0">
                    <a:latin typeface="Times New Roman" panose="02020603050405020304" pitchFamily="18" charset="0"/>
                  </a:rPr>
                  <a:t>Rīgas RVDI</a:t>
                </a:r>
              </a:p>
            </p:txBody>
          </p:sp>
          <p:sp>
            <p:nvSpPr>
              <p:cNvPr id="3133" name="Text Box 61"/>
              <p:cNvSpPr txBox="1">
                <a:spLocks noChangeArrowheads="1"/>
              </p:cNvSpPr>
              <p:nvPr/>
            </p:nvSpPr>
            <p:spPr bwMode="auto">
              <a:xfrm>
                <a:off x="7085564" y="1641759"/>
                <a:ext cx="1499738" cy="3785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lnSpc>
                    <a:spcPct val="93000"/>
                  </a:lnSpc>
                  <a:spcBef>
                    <a:spcPct val="500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lv-LV" sz="1000" dirty="0">
                    <a:latin typeface="Times New Roman" panose="02020603050405020304" pitchFamily="18" charset="0"/>
                  </a:rPr>
                  <a:t>Darba aizsardzības uzraudzības sektors</a:t>
                </a:r>
              </a:p>
            </p:txBody>
          </p:sp>
          <p:sp>
            <p:nvSpPr>
              <p:cNvPr id="3135" name="Text Box 63"/>
              <p:cNvSpPr txBox="1">
                <a:spLocks noChangeArrowheads="1"/>
              </p:cNvSpPr>
              <p:nvPr/>
            </p:nvSpPr>
            <p:spPr bwMode="auto">
              <a:xfrm>
                <a:off x="7094565" y="2110483"/>
                <a:ext cx="1497109" cy="52168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lnSpc>
                    <a:spcPct val="93000"/>
                  </a:lnSpc>
                  <a:spcBef>
                    <a:spcPct val="500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lv-LV" sz="1000" dirty="0" err="1">
                    <a:latin typeface="Times New Roman" panose="02020603050405020304" pitchFamily="18" charset="0"/>
                  </a:rPr>
                  <a:t>Mediācijas</a:t>
                </a:r>
                <a:r>
                  <a:rPr lang="lv-LV" sz="1000" dirty="0">
                    <a:latin typeface="Times New Roman" panose="02020603050405020304" pitchFamily="18" charset="0"/>
                  </a:rPr>
                  <a:t> un tiesiskās atbilstības nodrošināšanas sektors</a:t>
                </a:r>
              </a:p>
            </p:txBody>
          </p:sp>
          <p:sp>
            <p:nvSpPr>
              <p:cNvPr id="3138" name="Text Box 66"/>
              <p:cNvSpPr txBox="1">
                <a:spLocks noChangeArrowheads="1"/>
              </p:cNvSpPr>
              <p:nvPr/>
            </p:nvSpPr>
            <p:spPr bwMode="auto">
              <a:xfrm>
                <a:off x="7099953" y="2702491"/>
                <a:ext cx="1518932" cy="3785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lnSpc>
                    <a:spcPct val="93000"/>
                  </a:lnSpc>
                  <a:spcBef>
                    <a:spcPct val="500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lv-LV" sz="1000" dirty="0">
                    <a:latin typeface="Times New Roman" panose="02020603050405020304" pitchFamily="18" charset="0"/>
                  </a:rPr>
                  <a:t>Darba tiesību uzraudzības sektors</a:t>
                </a:r>
              </a:p>
            </p:txBody>
          </p:sp>
          <p:sp>
            <p:nvSpPr>
              <p:cNvPr id="3170" name="Text Box 98"/>
              <p:cNvSpPr txBox="1">
                <a:spLocks noChangeArrowheads="1"/>
              </p:cNvSpPr>
              <p:nvPr/>
            </p:nvSpPr>
            <p:spPr bwMode="auto">
              <a:xfrm>
                <a:off x="7093533" y="3157639"/>
                <a:ext cx="1518932" cy="3785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lnSpc>
                    <a:spcPct val="93000"/>
                  </a:lnSpc>
                  <a:spcBef>
                    <a:spcPct val="500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lv-LV" sz="1000" dirty="0" err="1">
                    <a:latin typeface="Times New Roman" panose="02020603050405020304" pitchFamily="18" charset="0"/>
                  </a:rPr>
                  <a:t>Prevencijas</a:t>
                </a:r>
                <a:r>
                  <a:rPr lang="lv-LV" sz="1000" dirty="0">
                    <a:latin typeface="Times New Roman" panose="02020603050405020304" pitchFamily="18" charset="0"/>
                  </a:rPr>
                  <a:t> un operatīvās reaģēšanas sektors</a:t>
                </a:r>
              </a:p>
            </p:txBody>
          </p:sp>
        </p:grpSp>
        <p:cxnSp>
          <p:nvCxnSpPr>
            <p:cNvPr id="3106" name="Straight Connector 3105"/>
            <p:cNvCxnSpPr>
              <a:cxnSpLocks/>
            </p:cNvCxnSpPr>
            <p:nvPr/>
          </p:nvCxnSpPr>
          <p:spPr>
            <a:xfrm>
              <a:off x="6769169" y="5441802"/>
              <a:ext cx="2334" cy="63842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13" name="Straight Connector 3112"/>
            <p:cNvCxnSpPr>
              <a:stCxn id="3160" idx="1"/>
            </p:cNvCxnSpPr>
            <p:nvPr/>
          </p:nvCxnSpPr>
          <p:spPr>
            <a:xfrm flipH="1" flipV="1">
              <a:off x="6775071" y="5675870"/>
              <a:ext cx="333617" cy="32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15" name="Straight Connector 3114"/>
            <p:cNvCxnSpPr>
              <a:stCxn id="3161" idx="1"/>
            </p:cNvCxnSpPr>
            <p:nvPr/>
          </p:nvCxnSpPr>
          <p:spPr>
            <a:xfrm flipH="1" flipV="1">
              <a:off x="6771503" y="6062310"/>
              <a:ext cx="334344" cy="413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4108709" y="2171136"/>
            <a:ext cx="1963216" cy="1564679"/>
            <a:chOff x="3454168" y="2093735"/>
            <a:chExt cx="1963216" cy="1564679"/>
          </a:xfrm>
          <a:solidFill>
            <a:schemeClr val="bg2">
              <a:lumMod val="75000"/>
            </a:schemeClr>
          </a:solidFill>
        </p:grpSpPr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3454168" y="2093735"/>
              <a:ext cx="1954950" cy="300037"/>
            </a:xfrm>
            <a:prstGeom prst="rect">
              <a:avLst/>
            </a:prstGeom>
            <a:grpFill/>
            <a:ln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eaLnBrk="0" hangingPunct="0">
                <a:lnSpc>
                  <a:spcPct val="93000"/>
                </a:lnSpc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lv-LV" sz="1400" b="1" dirty="0">
                  <a:latin typeface="Times New Roman" panose="02020603050405020304" pitchFamily="18" charset="0"/>
                </a:rPr>
                <a:t>Kurzemes RVDI</a:t>
              </a:r>
            </a:p>
          </p:txBody>
        </p:sp>
        <p:sp>
          <p:nvSpPr>
            <p:cNvPr id="3141" name="Text Box 69"/>
            <p:cNvSpPr txBox="1">
              <a:spLocks noChangeArrowheads="1"/>
            </p:cNvSpPr>
            <p:nvPr/>
          </p:nvSpPr>
          <p:spPr bwMode="auto">
            <a:xfrm>
              <a:off x="3914047" y="2620194"/>
              <a:ext cx="1470330" cy="242888"/>
            </a:xfrm>
            <a:prstGeom prst="rect">
              <a:avLst/>
            </a:prstGeom>
            <a:grpFill/>
            <a:ln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eaLnBrk="0" hangingPunct="0">
                <a:lnSpc>
                  <a:spcPct val="93000"/>
                </a:lnSpc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lv-LV" sz="1000" dirty="0">
                  <a:latin typeface="Times New Roman" panose="02020603050405020304" pitchFamily="18" charset="0"/>
                </a:rPr>
                <a:t>Liepājas sektors</a:t>
              </a:r>
            </a:p>
          </p:txBody>
        </p:sp>
        <p:sp>
          <p:nvSpPr>
            <p:cNvPr id="3142" name="Text Box 70"/>
            <p:cNvSpPr txBox="1">
              <a:spLocks noChangeArrowheads="1"/>
            </p:cNvSpPr>
            <p:nvPr/>
          </p:nvSpPr>
          <p:spPr bwMode="auto">
            <a:xfrm>
              <a:off x="3938788" y="3033283"/>
              <a:ext cx="1470330" cy="242888"/>
            </a:xfrm>
            <a:prstGeom prst="rect">
              <a:avLst/>
            </a:prstGeom>
            <a:grpFill/>
            <a:ln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eaLnBrk="0" hangingPunct="0">
                <a:lnSpc>
                  <a:spcPct val="93000"/>
                </a:lnSpc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lv-LV" sz="1000" dirty="0">
                  <a:latin typeface="Times New Roman" panose="02020603050405020304" pitchFamily="18" charset="0"/>
                </a:rPr>
                <a:t>Ventspils sektors</a:t>
              </a:r>
            </a:p>
          </p:txBody>
        </p:sp>
        <p:sp>
          <p:nvSpPr>
            <p:cNvPr id="3190" name="Text Box 118"/>
            <p:cNvSpPr txBox="1">
              <a:spLocks noChangeArrowheads="1"/>
            </p:cNvSpPr>
            <p:nvPr/>
          </p:nvSpPr>
          <p:spPr bwMode="auto">
            <a:xfrm>
              <a:off x="3956880" y="3422965"/>
              <a:ext cx="1460504" cy="235449"/>
            </a:xfrm>
            <a:prstGeom prst="rect">
              <a:avLst/>
            </a:prstGeom>
            <a:grpFill/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eaLnBrk="0" hangingPunct="0">
                <a:lnSpc>
                  <a:spcPct val="93000"/>
                </a:lnSpc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lv-LV" sz="1000" dirty="0">
                  <a:latin typeface="Times New Roman" panose="02020603050405020304" pitchFamily="18" charset="0"/>
                </a:rPr>
                <a:t>Saldus birojs</a:t>
              </a:r>
            </a:p>
          </p:txBody>
        </p:sp>
        <p:cxnSp>
          <p:nvCxnSpPr>
            <p:cNvPr id="3282" name="Straight Connector 3281"/>
            <p:cNvCxnSpPr>
              <a:stCxn id="3190" idx="1"/>
            </p:cNvCxnSpPr>
            <p:nvPr/>
          </p:nvCxnSpPr>
          <p:spPr>
            <a:xfrm flipH="1" flipV="1">
              <a:off x="3610315" y="3540689"/>
              <a:ext cx="346565" cy="1"/>
            </a:xfrm>
            <a:prstGeom prst="line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126" name="Straight Connector 3125"/>
            <p:cNvCxnSpPr/>
            <p:nvPr/>
          </p:nvCxnSpPr>
          <p:spPr>
            <a:xfrm>
              <a:off x="3595264" y="2408210"/>
              <a:ext cx="16033" cy="1132479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130" name="Straight Connector 3129"/>
            <p:cNvCxnSpPr>
              <a:stCxn id="3142" idx="1"/>
            </p:cNvCxnSpPr>
            <p:nvPr/>
          </p:nvCxnSpPr>
          <p:spPr>
            <a:xfrm flipH="1">
              <a:off x="3610315" y="3154727"/>
              <a:ext cx="328473" cy="0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296" name="Straight Connector 3295"/>
            <p:cNvCxnSpPr>
              <a:stCxn id="3141" idx="1"/>
            </p:cNvCxnSpPr>
            <p:nvPr/>
          </p:nvCxnSpPr>
          <p:spPr>
            <a:xfrm flipH="1">
              <a:off x="3616411" y="2741638"/>
              <a:ext cx="297636" cy="1562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3338" name="Straight Connector 3337"/>
          <p:cNvCxnSpPr>
            <a:stCxn id="3076" idx="1"/>
          </p:cNvCxnSpPr>
          <p:nvPr/>
        </p:nvCxnSpPr>
        <p:spPr>
          <a:xfrm flipH="1">
            <a:off x="339626" y="1400171"/>
            <a:ext cx="3523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42" name="Straight Arrow Connector 3341"/>
          <p:cNvCxnSpPr/>
          <p:nvPr/>
        </p:nvCxnSpPr>
        <p:spPr>
          <a:xfrm>
            <a:off x="339626" y="2460008"/>
            <a:ext cx="3431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1" name="Text Box 4"/>
          <p:cNvSpPr txBox="1">
            <a:spLocks noChangeArrowheads="1"/>
          </p:cNvSpPr>
          <p:nvPr/>
        </p:nvSpPr>
        <p:spPr bwMode="auto">
          <a:xfrm>
            <a:off x="9412228" y="1235865"/>
            <a:ext cx="2171327" cy="328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lv-LV" sz="1600" b="1" dirty="0">
                <a:latin typeface="Times New Roman" panose="02020603050405020304" pitchFamily="18" charset="0"/>
              </a:rPr>
              <a:t>Direktora vietnieks</a:t>
            </a:r>
          </a:p>
        </p:txBody>
      </p:sp>
      <p:cxnSp>
        <p:nvCxnSpPr>
          <p:cNvPr id="3371" name="Straight Connector 3370"/>
          <p:cNvCxnSpPr>
            <a:stCxn id="321" idx="3"/>
          </p:cNvCxnSpPr>
          <p:nvPr/>
        </p:nvCxnSpPr>
        <p:spPr>
          <a:xfrm flipV="1">
            <a:off x="11583555" y="1395284"/>
            <a:ext cx="419924" cy="48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73" name="Straight Arrow Connector 3372"/>
          <p:cNvCxnSpPr>
            <a:endCxn id="3079" idx="3"/>
          </p:cNvCxnSpPr>
          <p:nvPr/>
        </p:nvCxnSpPr>
        <p:spPr>
          <a:xfrm flipH="1">
            <a:off x="11598089" y="2324876"/>
            <a:ext cx="41582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75" name="Straight Arrow Connector 3374"/>
          <p:cNvCxnSpPr>
            <a:endCxn id="3166" idx="3"/>
          </p:cNvCxnSpPr>
          <p:nvPr/>
        </p:nvCxnSpPr>
        <p:spPr>
          <a:xfrm flipH="1" flipV="1">
            <a:off x="11622362" y="3083913"/>
            <a:ext cx="403466" cy="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6643576" y="917040"/>
            <a:ext cx="14563" cy="43971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15" name="Straight Arrow Connector 3414"/>
          <p:cNvCxnSpPr>
            <a:endCxn id="321" idx="0"/>
          </p:cNvCxnSpPr>
          <p:nvPr/>
        </p:nvCxnSpPr>
        <p:spPr>
          <a:xfrm>
            <a:off x="10490321" y="700216"/>
            <a:ext cx="7571" cy="535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150352" y="4007166"/>
            <a:ext cx="1888566" cy="292709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lv-LV" sz="1400" b="1" dirty="0">
                <a:latin typeface="Times New Roman" panose="02020603050405020304" pitchFamily="18" charset="0"/>
              </a:rPr>
              <a:t>Zemgales RVDI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E1EF0F8-1BCE-4366-AFEE-DAA4E5F5EF63}"/>
              </a:ext>
            </a:extLst>
          </p:cNvPr>
          <p:cNvGrpSpPr/>
          <p:nvPr/>
        </p:nvGrpSpPr>
        <p:grpSpPr>
          <a:xfrm>
            <a:off x="4320987" y="4287263"/>
            <a:ext cx="1750854" cy="1901275"/>
            <a:chOff x="4316053" y="4759391"/>
            <a:chExt cx="1750854" cy="1901275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E298A794-A470-4895-9095-84FC28D812AB}"/>
                </a:ext>
              </a:extLst>
            </p:cNvPr>
            <p:cNvGrpSpPr/>
            <p:nvPr/>
          </p:nvGrpSpPr>
          <p:grpSpPr>
            <a:xfrm>
              <a:off x="4616200" y="4948911"/>
              <a:ext cx="1450707" cy="1711755"/>
              <a:chOff x="4616200" y="4948911"/>
              <a:chExt cx="1450707" cy="1711755"/>
            </a:xfrm>
          </p:grpSpPr>
          <p:sp>
            <p:nvSpPr>
              <p:cNvPr id="3146" name="Text Box 74"/>
              <p:cNvSpPr txBox="1">
                <a:spLocks noChangeArrowheads="1"/>
              </p:cNvSpPr>
              <p:nvPr/>
            </p:nvSpPr>
            <p:spPr bwMode="auto">
              <a:xfrm>
                <a:off x="4621379" y="4948911"/>
                <a:ext cx="1445527" cy="2428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lnSpc>
                    <a:spcPct val="93000"/>
                  </a:lnSpc>
                  <a:spcBef>
                    <a:spcPct val="500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lv-LV" sz="1000" dirty="0">
                    <a:latin typeface="Times New Roman" panose="02020603050405020304" pitchFamily="18" charset="0"/>
                  </a:rPr>
                  <a:t>Jelgavas sektors</a:t>
                </a:r>
              </a:p>
            </p:txBody>
          </p:sp>
          <p:sp>
            <p:nvSpPr>
              <p:cNvPr id="3147" name="Text Box 75"/>
              <p:cNvSpPr txBox="1">
                <a:spLocks noChangeArrowheads="1"/>
              </p:cNvSpPr>
              <p:nvPr/>
            </p:nvSpPr>
            <p:spPr bwMode="auto">
              <a:xfrm>
                <a:off x="4621379" y="5351847"/>
                <a:ext cx="1445528" cy="2428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lnSpc>
                    <a:spcPct val="93000"/>
                  </a:lnSpc>
                  <a:spcBef>
                    <a:spcPct val="500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lv-LV" sz="1000" dirty="0">
                    <a:latin typeface="Times New Roman" panose="02020603050405020304" pitchFamily="18" charset="0"/>
                  </a:rPr>
                  <a:t>Ogres sektors</a:t>
                </a: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4619812" y="5775209"/>
                <a:ext cx="1447095" cy="239756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lv-LV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Tukuma birojs </a:t>
                </a:r>
              </a:p>
            </p:txBody>
          </p:sp>
          <p:sp>
            <p:nvSpPr>
              <p:cNvPr id="3150" name="TextBox 3149"/>
              <p:cNvSpPr txBox="1"/>
              <p:nvPr/>
            </p:nvSpPr>
            <p:spPr>
              <a:xfrm>
                <a:off x="4616200" y="6260556"/>
                <a:ext cx="1447095" cy="40011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lv-LV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Bauskas klientu apkalpošanas centrs</a:t>
                </a:r>
                <a:endParaRPr lang="en-GB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3300" name="Straight Connector 3299"/>
            <p:cNvCxnSpPr>
              <a:cxnSpLocks/>
            </p:cNvCxnSpPr>
            <p:nvPr/>
          </p:nvCxnSpPr>
          <p:spPr>
            <a:xfrm>
              <a:off x="4316053" y="4759391"/>
              <a:ext cx="14562" cy="17106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302" name="Straight Connector 3301"/>
          <p:cNvCxnSpPr>
            <a:cxnSpLocks/>
          </p:cNvCxnSpPr>
          <p:nvPr/>
        </p:nvCxnSpPr>
        <p:spPr>
          <a:xfrm flipH="1">
            <a:off x="4335549" y="4618949"/>
            <a:ext cx="2993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05" name="Straight Connector 3304"/>
          <p:cNvCxnSpPr>
            <a:cxnSpLocks/>
            <a:stCxn id="3147" idx="1"/>
          </p:cNvCxnSpPr>
          <p:nvPr/>
        </p:nvCxnSpPr>
        <p:spPr>
          <a:xfrm flipH="1">
            <a:off x="4310476" y="5001163"/>
            <a:ext cx="3158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11" name="Straight Connector 3310"/>
          <p:cNvCxnSpPr>
            <a:cxnSpLocks/>
            <a:stCxn id="4" idx="1"/>
          </p:cNvCxnSpPr>
          <p:nvPr/>
        </p:nvCxnSpPr>
        <p:spPr>
          <a:xfrm flipH="1">
            <a:off x="4341515" y="5422959"/>
            <a:ext cx="2832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11B6BB-61DF-4629-9B7F-B4665E075E8B}"/>
              </a:ext>
            </a:extLst>
          </p:cNvPr>
          <p:cNvCxnSpPr>
            <a:endCxn id="3133" idx="1"/>
          </p:cNvCxnSpPr>
          <p:nvPr/>
        </p:nvCxnSpPr>
        <p:spPr>
          <a:xfrm>
            <a:off x="7436901" y="1852388"/>
            <a:ext cx="31639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F243A2-ACB6-4637-81E5-AFACFDBF5356}"/>
              </a:ext>
            </a:extLst>
          </p:cNvPr>
          <p:cNvCxnSpPr>
            <a:endCxn id="3135" idx="1"/>
          </p:cNvCxnSpPr>
          <p:nvPr/>
        </p:nvCxnSpPr>
        <p:spPr>
          <a:xfrm>
            <a:off x="7436901" y="2392670"/>
            <a:ext cx="32539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D03A59A-40C9-4B55-AE9B-3B7430EFC9D7}"/>
              </a:ext>
            </a:extLst>
          </p:cNvPr>
          <p:cNvCxnSpPr>
            <a:endCxn id="3138" idx="1"/>
          </p:cNvCxnSpPr>
          <p:nvPr/>
        </p:nvCxnSpPr>
        <p:spPr>
          <a:xfrm>
            <a:off x="7436901" y="2913120"/>
            <a:ext cx="33078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D3F457-2807-4B0E-A558-F9F8CFBD1B64}"/>
              </a:ext>
            </a:extLst>
          </p:cNvPr>
          <p:cNvCxnSpPr>
            <a:stCxn id="3075" idx="3"/>
          </p:cNvCxnSpPr>
          <p:nvPr/>
        </p:nvCxnSpPr>
        <p:spPr>
          <a:xfrm flipV="1">
            <a:off x="6733928" y="718802"/>
            <a:ext cx="3776186" cy="1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56EE96F-5B14-4922-983B-C7E68959B9CA}"/>
              </a:ext>
            </a:extLst>
          </p:cNvPr>
          <p:cNvCxnSpPr>
            <a:cxnSpLocks/>
            <a:endCxn id="3081" idx="1"/>
          </p:cNvCxnSpPr>
          <p:nvPr/>
        </p:nvCxnSpPr>
        <p:spPr>
          <a:xfrm>
            <a:off x="6634503" y="1416631"/>
            <a:ext cx="54258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52D759E-4372-4DD2-A7B4-9864F3DC8746}"/>
              </a:ext>
            </a:extLst>
          </p:cNvPr>
          <p:cNvCxnSpPr>
            <a:cxnSpLocks/>
          </p:cNvCxnSpPr>
          <p:nvPr/>
        </p:nvCxnSpPr>
        <p:spPr>
          <a:xfrm>
            <a:off x="6624126" y="3837248"/>
            <a:ext cx="591176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77696F2-D7F0-4C04-941E-B46CD7DABB7B}"/>
              </a:ext>
            </a:extLst>
          </p:cNvPr>
          <p:cNvCxnSpPr>
            <a:cxnSpLocks/>
          </p:cNvCxnSpPr>
          <p:nvPr/>
        </p:nvCxnSpPr>
        <p:spPr>
          <a:xfrm>
            <a:off x="7436901" y="1564477"/>
            <a:ext cx="0" cy="18126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E88179-291D-4EBC-A564-C00D6B67820A}"/>
              </a:ext>
            </a:extLst>
          </p:cNvPr>
          <p:cNvCxnSpPr>
            <a:endCxn id="3170" idx="1"/>
          </p:cNvCxnSpPr>
          <p:nvPr/>
        </p:nvCxnSpPr>
        <p:spPr>
          <a:xfrm>
            <a:off x="7436901" y="3368268"/>
            <a:ext cx="324364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AB6AA4F-DE1C-4299-B181-0F2E1F6FC41F}"/>
              </a:ext>
            </a:extLst>
          </p:cNvPr>
          <p:cNvCxnSpPr>
            <a:cxnSpLocks/>
          </p:cNvCxnSpPr>
          <p:nvPr/>
        </p:nvCxnSpPr>
        <p:spPr>
          <a:xfrm>
            <a:off x="5710517" y="880461"/>
            <a:ext cx="0" cy="3311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3" name="Text Box 96">
            <a:extLst>
              <a:ext uri="{FF2B5EF4-FFF2-40B4-BE49-F238E27FC236}">
                <a16:creationId xmlns:a16="http://schemas.microsoft.com/office/drawing/2014/main" id="{07E5F2F2-F177-493B-94AE-61AF983B7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0363" y="1211503"/>
            <a:ext cx="1834234" cy="779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lv-LV" sz="1200">
                <a:latin typeface="Times New Roman" panose="02020603050405020304" pitchFamily="18" charset="0"/>
              </a:rPr>
              <a:t>Eiropas Darba drošības un veselības aizsardzības aģentūras nacionālā kontaktpunkta vadītājs</a:t>
            </a:r>
            <a:endParaRPr lang="lv-LV" sz="1200" dirty="0">
              <a:latin typeface="Times New Roman" panose="02020603050405020304" pitchFamily="18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01E1FD1-12B3-43BA-93CE-33E918637363}"/>
              </a:ext>
            </a:extLst>
          </p:cNvPr>
          <p:cNvCxnSpPr>
            <a:cxnSpLocks/>
            <a:endCxn id="3168" idx="0"/>
          </p:cNvCxnSpPr>
          <p:nvPr/>
        </p:nvCxnSpPr>
        <p:spPr>
          <a:xfrm>
            <a:off x="3828753" y="887087"/>
            <a:ext cx="582" cy="3244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5C4C99F-7EDF-4ECE-8B31-A91B37E2A924}"/>
              </a:ext>
            </a:extLst>
          </p:cNvPr>
          <p:cNvCxnSpPr>
            <a:endCxn id="3150" idx="1"/>
          </p:cNvCxnSpPr>
          <p:nvPr/>
        </p:nvCxnSpPr>
        <p:spPr>
          <a:xfrm>
            <a:off x="4328268" y="5988483"/>
            <a:ext cx="2928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D6E36B8-6A19-4654-B8B4-421869C14BF5}"/>
              </a:ext>
            </a:extLst>
          </p:cNvPr>
          <p:cNvCxnSpPr>
            <a:cxnSpLocks/>
          </p:cNvCxnSpPr>
          <p:nvPr/>
        </p:nvCxnSpPr>
        <p:spPr>
          <a:xfrm>
            <a:off x="340555" y="1416470"/>
            <a:ext cx="15566" cy="25757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2E3F45E-AB8D-4E2E-9F3E-CAAEBF21AD97}"/>
              </a:ext>
            </a:extLst>
          </p:cNvPr>
          <p:cNvCxnSpPr>
            <a:endCxn id="3089" idx="1"/>
          </p:cNvCxnSpPr>
          <p:nvPr/>
        </p:nvCxnSpPr>
        <p:spPr>
          <a:xfrm>
            <a:off x="351786" y="3305734"/>
            <a:ext cx="340192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F42E9700-C7FF-4DE0-AB4D-20A3E3BAB373}"/>
              </a:ext>
            </a:extLst>
          </p:cNvPr>
          <p:cNvSpPr/>
          <p:nvPr/>
        </p:nvSpPr>
        <p:spPr>
          <a:xfrm>
            <a:off x="9420120" y="3665554"/>
            <a:ext cx="2216314" cy="57539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Informācijas tehnoloģiju nodaļa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82DE1A2-5F35-4D51-AB05-1BF362A35160}"/>
              </a:ext>
            </a:extLst>
          </p:cNvPr>
          <p:cNvCxnSpPr>
            <a:endCxn id="3277" idx="3"/>
          </p:cNvCxnSpPr>
          <p:nvPr/>
        </p:nvCxnSpPr>
        <p:spPr>
          <a:xfrm flipH="1">
            <a:off x="11653543" y="4751459"/>
            <a:ext cx="360371" cy="3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A0F9894-54FD-4141-B263-FA8F3EF916DB}"/>
              </a:ext>
            </a:extLst>
          </p:cNvPr>
          <p:cNvCxnSpPr>
            <a:cxnSpLocks/>
            <a:endCxn id="2" idx="3"/>
          </p:cNvCxnSpPr>
          <p:nvPr/>
        </p:nvCxnSpPr>
        <p:spPr>
          <a:xfrm flipH="1">
            <a:off x="11636434" y="3953250"/>
            <a:ext cx="3972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FA45750-EAD4-4F90-A32D-FA5ED27A063E}"/>
              </a:ext>
            </a:extLst>
          </p:cNvPr>
          <p:cNvCxnSpPr/>
          <p:nvPr/>
        </p:nvCxnSpPr>
        <p:spPr>
          <a:xfrm>
            <a:off x="12023209" y="1395284"/>
            <a:ext cx="10435" cy="3356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276F2E2-3D7A-47E5-A20E-3425EAB1E7AE}"/>
              </a:ext>
            </a:extLst>
          </p:cNvPr>
          <p:cNvCxnSpPr>
            <a:endCxn id="3172" idx="1"/>
          </p:cNvCxnSpPr>
          <p:nvPr/>
        </p:nvCxnSpPr>
        <p:spPr>
          <a:xfrm>
            <a:off x="365416" y="3982653"/>
            <a:ext cx="31733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702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105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VDI struktūra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VDI struktūra</dc:title>
  <dc:creator>Tatjana Zabarovska</dc:creator>
  <cp:lastModifiedBy>Tatjana Zabarovska</cp:lastModifiedBy>
  <cp:revision>27</cp:revision>
  <cp:lastPrinted>2020-12-16T10:25:35Z</cp:lastPrinted>
  <dcterms:created xsi:type="dcterms:W3CDTF">2019-06-26T13:17:34Z</dcterms:created>
  <dcterms:modified xsi:type="dcterms:W3CDTF">2023-01-27T11:29:32Z</dcterms:modified>
</cp:coreProperties>
</file>